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Game Mods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Awesome One Minute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a great group!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sz="4000" dirty="0" smtClean="0"/>
              <a:t>Energy</a:t>
            </a:r>
          </a:p>
          <a:p>
            <a:pPr indent="0" algn="ctr">
              <a:buNone/>
            </a:pPr>
            <a:r>
              <a:rPr lang="en-US" sz="4000" dirty="0" smtClean="0"/>
              <a:t>Creativity</a:t>
            </a:r>
          </a:p>
          <a:p>
            <a:pPr indent="0" algn="ctr">
              <a:buNone/>
            </a:pPr>
            <a:r>
              <a:rPr lang="en-US" sz="4000" dirty="0" smtClean="0"/>
              <a:t>Camaraderie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due 10</a:t>
            </a:r>
            <a:r>
              <a:rPr lang="en-US" dirty="0"/>
              <a:t>:</a:t>
            </a:r>
            <a:r>
              <a:rPr lang="en-US" dirty="0" smtClean="0"/>
              <a:t>30am 11</a:t>
            </a:r>
            <a:r>
              <a:rPr lang="en-US" dirty="0"/>
              <a:t>/</a:t>
            </a: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2416"/>
            <a:ext cx="6400800" cy="45981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Executable Build</a:t>
            </a:r>
          </a:p>
          <a:p>
            <a:pPr lvl="1"/>
            <a:r>
              <a:rPr lang="en-US" dirty="0" smtClean="0"/>
              <a:t>We’ll play them after you present and then give you feedback.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One Minute Video Capture</a:t>
            </a:r>
          </a:p>
          <a:p>
            <a:pPr lvl="1"/>
            <a:r>
              <a:rPr lang="en-US" dirty="0" smtClean="0"/>
              <a:t>Show the most interesting minute from the game mod.</a:t>
            </a:r>
          </a:p>
          <a:p>
            <a:pPr lvl="1"/>
            <a:r>
              <a:rPr lang="en-US" dirty="0" smtClean="0"/>
              <a:t>Fraps is installed on 634lab08 </a:t>
            </a:r>
            <a:r>
              <a:rPr lang="en-US" dirty="0"/>
              <a:t>and </a:t>
            </a:r>
            <a:r>
              <a:rPr lang="en-US" dirty="0" smtClean="0"/>
              <a:t>634lab09 (can capture sound)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Presentations (Postmortem or Sales Pitch)</a:t>
            </a:r>
          </a:p>
          <a:p>
            <a:pPr lvl="1"/>
            <a:r>
              <a:rPr lang="en-US" dirty="0" smtClean="0"/>
              <a:t>Have a clear idea of what you’re going to say.</a:t>
            </a:r>
          </a:p>
          <a:p>
            <a:pPr lvl="1"/>
            <a:r>
              <a:rPr lang="en-US" dirty="0" smtClean="0"/>
              <a:t>Who is going to say what?</a:t>
            </a:r>
          </a:p>
          <a:p>
            <a:pPr lvl="1"/>
            <a:r>
              <a:rPr lang="en-US" dirty="0" smtClean="0"/>
              <a:t>In what order will your teammates speak?</a:t>
            </a:r>
          </a:p>
        </p:txBody>
      </p:sp>
    </p:spTree>
    <p:extLst>
      <p:ext uri="{BB962C8B-B14F-4D97-AF65-F5344CB8AC3E}">
        <p14:creationId xmlns:p14="http://schemas.microsoft.com/office/powerpoint/2010/main" val="11341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after 11/22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list of tasks you’ve completed for your mod.</a:t>
            </a:r>
          </a:p>
          <a:p>
            <a:r>
              <a:rPr lang="en-US" dirty="0" smtClean="0"/>
              <a:t>A peer review for each of your teammates.</a:t>
            </a:r>
          </a:p>
          <a:p>
            <a:pPr lvl="1"/>
            <a:r>
              <a:rPr lang="en-US" dirty="0" smtClean="0"/>
              <a:t>Most students will have to fill out 4 of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Due… eventually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at Indie City Games</a:t>
            </a:r>
          </a:p>
          <a:p>
            <a:r>
              <a:rPr lang="en-US" dirty="0" smtClean="0"/>
              <a:t>Show at Demo Day</a:t>
            </a:r>
          </a:p>
          <a:p>
            <a:pPr indent="0">
              <a:buNone/>
            </a:pPr>
            <a:r>
              <a:rPr lang="en-US" sz="2400" dirty="0" smtClean="0"/>
              <a:t>Beyond DePaul:</a:t>
            </a:r>
            <a:endParaRPr lang="en-US" sz="2400" dirty="0"/>
          </a:p>
          <a:p>
            <a:r>
              <a:rPr lang="en-US" dirty="0" smtClean="0"/>
              <a:t>Enter into Festivals</a:t>
            </a:r>
            <a:endParaRPr lang="en-US" dirty="0"/>
          </a:p>
          <a:p>
            <a:r>
              <a:rPr lang="en-US" dirty="0" smtClean="0"/>
              <a:t>Enter into Competitions</a:t>
            </a:r>
          </a:p>
          <a:p>
            <a:r>
              <a:rPr lang="en-US" dirty="0" smtClean="0"/>
              <a:t>Start a Kickstarter project to develop your game further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83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19</TotalTime>
  <Words>163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Final Game Mods</vt:lpstr>
      <vt:lpstr>You are a great group!</vt:lpstr>
      <vt:lpstr>what’s due 10:30am 11/22</vt:lpstr>
      <vt:lpstr>Due after 11/22</vt:lpstr>
      <vt:lpstr>Due… eventually 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Game Mods</dc:title>
  <dc:creator>Brian Schrank</dc:creator>
  <cp:lastModifiedBy>Brian Schrank</cp:lastModifiedBy>
  <cp:revision>2</cp:revision>
  <dcterms:created xsi:type="dcterms:W3CDTF">2011-11-14T23:04:42Z</dcterms:created>
  <dcterms:modified xsi:type="dcterms:W3CDTF">2011-11-14T23:24:30Z</dcterms:modified>
</cp:coreProperties>
</file>